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68" r:id="rId2"/>
    <p:sldId id="271" r:id="rId3"/>
    <p:sldId id="272" r:id="rId4"/>
    <p:sldId id="273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832" autoAdjust="0"/>
  </p:normalViewPr>
  <p:slideViewPr>
    <p:cSldViewPr>
      <p:cViewPr>
        <p:scale>
          <a:sx n="84" d="100"/>
          <a:sy n="84" d="100"/>
        </p:scale>
        <p:origin x="-1554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B2BBE-5EF6-49D0-90E9-F57A1C23BAF2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422DD-8B9D-4C8B-8CA5-0AB3CE41E7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8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964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776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102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68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02021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7671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3859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767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6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225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13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812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448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94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619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76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FD640-CC11-4689-9DAB-576F940ECC5E}" type="datetimeFigureOut">
              <a:rPr lang="ru-RU" smtClean="0"/>
              <a:pPr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28BA605-F1A7-489D-92E9-398EC07251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3460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476673"/>
            <a:ext cx="7340352" cy="3384376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Краткая презентация к адаптированной основной образовательной программе детей с нарушениями опорно-двигательного аппарата 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 «Детский сад №33»)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27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20545" y="1052736"/>
            <a:ext cx="757242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Старший воспитатель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обеспечивает организацию воспитательно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-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образовательного процесса в Учреждении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обеспечивает организацию специалистов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осуществляющих сопровождение ребёнка с НОДА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обеспечивает повышение профессиональной компетенции специалистов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Музыкальный руководитель осуществляет подбор и внедрение в повседневную жизнь ребёнка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музыко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-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терапевтических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произведений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что сводит к минимуму поведенческие и организационные проблемы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повышает работоспособность детей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стимулирует их внимание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память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мышление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Старшая медицинская сестра обеспечивает медицинское сопровождение развития ребёнка с НОДА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так же разрабатывает комплекс оздоровительно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-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профилактических мероприятий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" charset="-52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387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857224" y="357166"/>
            <a:ext cx="7358114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Родители воспитанников взаимодействуют с педагогами по вопросам реализации адаптированной образовательной программы дошкольного образования и вопросам коррекции нарушений зрения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Специалисты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осуществляющие сопровождение ребёнка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реализуют следующие профессиональные функции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096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диагностическую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(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определяют причину трудности с помощью комплексной диагностики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);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096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проектную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(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разрабатывают на основе принципа единства диагностики и коррекции индивидуальный маршрут сопровождения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);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096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сопровождающую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(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реализуют индивидуальный маршрут сопровождения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);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аналитическую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(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анализируют результаты реализации образовательных маршрутов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).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tabLst>
                <a:tab pos="609600" algn="l"/>
              </a:tabLs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Организационно-управленческой формой сопровождения является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психолого-медико-педагогический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консилиум Учреждения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ППк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), который решает задачу взаимодействия специалистов. Для обеспечения эффективного психолого-медико-педагогического сопровождения в Учреждении разработан координационный план взаимодействия всех специалистов.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68309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500034" y="357166"/>
            <a:ext cx="8286808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 взаимодействия детского сада с семьей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: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-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изучение отношения педагогов и родителей к различным вопросам воспитания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обучения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развития детей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условий организации разнообразной деятельности в детском саду и семье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;-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знакомство педагогов и родителей с лучшим опытом воспитания в детском саду и семье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также с трудностями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возникающими в семейном и общественном воспитании дошкольников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-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информирование друг друга об актуальных задачах воспитания и обучения детей и 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возможностях детского сада и семьи в решении данных задач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-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создание в детском саду условий для разнообразного по содержанию и формам сотрудничества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способствующего развитию конструктивного взаимодействия педагогов и родителей с детьми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;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привлечение семей воспитанников к участию в совместных с педагогами мероприятий, организуемых в городе; поощрение родителей за внимательное отношение к разнообразным стремлениям и потребностям ребенка, создание необходимых условий для их удовлетворения в семье. Повышение компетентности воспитывающих взрослых - конференции, родительские собрания, родительские и педагогические чтения - семинары, мастер-классы, тренинги, проекты, игры. Совместная деятельность педагогов, родителей, детей - акции - вечера музыки и поэзии, вечер вопросов и ответов - семейные гостиные, семейные клубы, семейный театр - праздники, прогулки, экскурсии – проектная деятельность.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815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166843"/>
            <a:ext cx="835292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компетентности воспитывающих взрослых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конференции, родительские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собрания, родительские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педагогические чтения - семинары, мастер-классы, тренинги, проекты, игры.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педагогов, родителей, детей - акции - вечера музыки и поэзии,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вечер вопросов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ответов - семейные гостиные, семейные клубы, семейный театр -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праздники, прогулки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экскурсии – проектная деятельность. </a:t>
            </a:r>
          </a:p>
        </p:txBody>
      </p:sp>
    </p:spTree>
    <p:extLst>
      <p:ext uri="{BB962C8B-B14F-4D97-AF65-F5344CB8AC3E}">
        <p14:creationId xmlns:p14="http://schemas.microsoft.com/office/powerpoint/2010/main" val="26470712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04664"/>
            <a:ext cx="828092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Используемые Примерные программы: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Примерная адаптированная основная образовательная программа дошкольного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нарушением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опорно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двигательного аппарата. Одобрена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решением от 7.12 2017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Протокол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6/17 Министерством образования и науки Российской Федерации.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Образовательная программа дошкольного образования «Образовательная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дошкольного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для детей с тяжелыми нарушениями речи (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общим недоразвитием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речи) с 3 до 7 лет». Издание третье, переработанное и дополненное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ФГОС ДО / Н.В.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Нищева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Примерная общеобразовательная программа дошкольного образования «От рождения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 школы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Н.Е.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Веракса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Т.С. Комарова, М.А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Васильева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54739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дзаголовок 2"/>
          <p:cNvSpPr txBox="1">
            <a:spLocks/>
          </p:cNvSpPr>
          <p:nvPr/>
        </p:nvSpPr>
        <p:spPr>
          <a:xfrm>
            <a:off x="78162" y="2696162"/>
            <a:ext cx="9021426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anose="05000000000000000000" pitchFamily="2" charset="2"/>
              <a:buChar char="q"/>
            </a:pP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-448586" y="3311731"/>
            <a:ext cx="8856984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anose="05000000000000000000" pitchFamily="2" charset="2"/>
              <a:buChar char="q"/>
            </a:pPr>
            <a:endParaRPr lang="ru-RU" sz="1800" dirty="0">
              <a:solidFill>
                <a:schemeClr val="tx1"/>
              </a:solidFill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785786" y="1898168"/>
            <a:ext cx="7929618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Адаптированная образовательная программа дошкольного образования для обучающихся с нарушениями опорно-двигательного аппарата (далее – НОДА) МБДОУ «Детский сад № 33» (далее – Программа) разработана в соответствии с ФГОС дошкольного образования и с учетом Федеральной адаптированной образовательной программы дошкольного образования (далее – ФАОП ДО).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Обязательная часть Программы соответствует ФАОП ДО, ее объем составляет не менее 60% от ее общего объема. </a:t>
            </a:r>
          </a:p>
        </p:txBody>
      </p:sp>
    </p:spTree>
    <p:extLst>
      <p:ext uri="{BB962C8B-B14F-4D97-AF65-F5344CB8AC3E}">
        <p14:creationId xmlns:p14="http://schemas.microsoft.com/office/powerpoint/2010/main" val="211270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857224" y="709245"/>
            <a:ext cx="7572428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условий для дошкольного образования, определяемых общими и особыми потребностями обучающегося раннего и дошкольного возраста с НОДА, индивидуальными особенностями его развития и состояния здоровья.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содействует взаимопониманию и сотрудничеству между людьми, способствует реализации прав обучающихся дошкольного возраста на получение доступного и качественного образования, обеспечивает развитие способностей каждого ребенка, формирование и развитие личности ребенка в соответствии с принятыми в семье и обществе духовно-нравственными и социокультурными ценностями в целях интеллектуального, духовно-нравственного, творческого и физического развития человека, удовлетворения его образовательных потребностей и интересов.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" charset="-52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80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64096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Программы: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реализация содержания АОП ДО для обучающихся с НОДА;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коррекция недостатков психофизического развития обучающихся с НОДА;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охрана и укрепление физического и психического здоровья обучающихся с НОДА, в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их эмоционального благополучия;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обеспечение равных возможностей для полноценного развития ребенка с НОДА в период дошкольного образования независимо от места проживания, пола, нации, языка, социального статуса;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создание благоприятных условий развития в соответствии с их возрастными, психофизическими и индивидуальными особенностями, развитие способностей и творческого потенциала каждого ребенка с НОДА как субъекта отношений с педагогическим работником, родителями (законными представителями), другими детьми;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объединение обучения и воспитания в целостный образовательный процесс на основе духовно-нравственных и социокультурных ценностей, принятых в обществе правил и норм поведения в интересах человека, семьи, общества;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формирование общей культуры личности обучающихся с НОДА, развитие их социальных, нравственных, эстетических, интеллектуальных, физических качеств, инициативности, самостоятельности и ответственности ребенка, формирование предпосылок учебной деятельности;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формирование социокультурной среды, соответствующей психофизическим и индивидуальным особенностям развития обучающихся с НОДА;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обеспечение психолого-педагогической поддержки родителей (законных представителей) и повышение их компетентности в вопросах развития, образования, реабилитации (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абилитации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охраны и укрепления здоровья обучающихся с НОДА;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 обеспечение преемственности целей, задач и содержания дошкольного и начального общего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207278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642910" y="928670"/>
            <a:ext cx="8215370" cy="2493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12" tIns="452295" rIns="444360" bIns="9680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Образовательная деятельность осуществляется в пяти образовательных областях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096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Образовательная область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Социально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-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коммуникативное развитие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096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Образовательная область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Речевое развитие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096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Образовательная область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Познавательное развитие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096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Образовательная область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Художественно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-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эстетическое развитие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096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Образовательная область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Физическое развитие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».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28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323528" y="746234"/>
            <a:ext cx="8568952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Коррекционная работа организуется в рамках ведущей деятельности. </a:t>
            </a: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 при коррекционно-педагогических мероприятиях стимулируется ведущий для данного возраста вид деятельности: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младенческом возрасте - эмоциональное общение с педагогическим работником;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раннем возрасте - предметная деятельность;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дошкольном возрасте - игровая деятельность.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 осуществление развития скоординированной системы межанализаторных связей, опора на все анализаторы с обязательным включением двигательно-кинестетического анализатора. Желательно опираться одновременно на несколько анализаторов (зрительный и тактильный, тактильный и слуховой).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гибкое сочетание различных видов и форм коррекционно-педагогической работы (индивидуальных, подгрупповых и фронтальных).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Тесное взаимодействие с родителям (законным представителям) и всем окружением ребенка является залогом эффективности коррекционно-педагогической работы. В силу огромной роли семьи в процессах становления личности ребенка необходима такая организация среды (быта, досуга, воспитания), которая могла бы максимальным образом стимулировать это развитие, сглаживать негативное влияние заболевания на психическое состояние ребенка.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827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571472" y="642918"/>
            <a:ext cx="785818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Направления работы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/>
                <a:cs typeface="Times New Roman" pitchFamily="18" charset="0"/>
              </a:rPr>
              <a:t>: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096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Диагностическое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096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Коррекционно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/>
                <a:cs typeface="Times New Roman" pitchFamily="18" charset="0"/>
              </a:rPr>
              <a:t>-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развивающие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096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Консультативное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6096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Информационно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/>
                <a:cs typeface="Times New Roman" pitchFamily="18" charset="0"/>
              </a:rPr>
              <a:t>-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просветительское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Особенности организации образовательного процесса в группе комбинированной направленности 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09600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Зачисления в группу комбинированной направленности проводится с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/>
                <a:cs typeface="Times New Roman" pitchFamily="18" charset="0"/>
              </a:rPr>
              <a:t>1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/>
                <a:cs typeface="Times New Roman" pitchFamily="18" charset="0"/>
              </a:rPr>
              <a:t>15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сентября и с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/>
                <a:cs typeface="Times New Roman" pitchFamily="18" charset="0"/>
              </a:rPr>
              <a:t>15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/>
                <a:cs typeface="Times New Roman" pitchFamily="18" charset="0"/>
              </a:rPr>
              <a:t>30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мая, на основе коллегиального заключения ТПМПК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территориальной-психолого-медико-педагогической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комиссии).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748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571472" y="276999"/>
            <a:ext cx="785818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Взаимодействия специалистов в коррекционно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-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образовательном пространстве ДОО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группах комбинированной  направленности при построении системы коррекционной работы совместная деятельность специалистов спланирована так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что педагоги строят свою работу с ребёнком на основе общих педагогических принципов не обособленно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дополняя и углубляя влияние каждого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Единый комплекс совместной коррекционно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педагогической работы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намеченный специалистами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направлен на адаптивно-компенсаторный потенциал в рамках возрастных и индивидуальных возможностей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Содержание занятий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организация и методические приёмы определяются целями коррекционного обучения с учётом конкретных представлений и речевого опыта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накопленного детьми в процессе работы специалиста по разделам программы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598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571472" y="781417"/>
            <a:ext cx="792961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 специалисты работают совместно и являются организаторами и координаторами всей коррекционно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-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развивающей работы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составляют совместно с коллегами блочный интегрированный календарно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тематический план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занимается развитием социально – бытовой  ориентировки; ориентировка в пространстве; развитие осязания и мелкой моторики.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Воспитатели закрепляют приобретённые знания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,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отрабатывают умения до автоматизации навыков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" charset="-52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формирования у детей представлений о своих зрительных возможностях и умений пользоваться нарушенным зрением, умений получать информацию об окружающем мире с помощью всех сохранных анализаторов, использование получаемой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полисенсорной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информации в предметно-практической, познавательной и коммуникативной деятельности, в пространственной ориентировке.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93830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251</TotalTime>
  <Words>1155</Words>
  <Application>Microsoft Office PowerPoint</Application>
  <PresentationFormat>Экран (4:3)</PresentationFormat>
  <Paragraphs>62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Легкий дым</vt:lpstr>
      <vt:lpstr>Краткая презентация к адаптированной основной образовательной программе детей с нарушениями опорно-двигательного аппарата   ( «Детский сад №33»)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ПК1</cp:lastModifiedBy>
  <cp:revision>32</cp:revision>
  <dcterms:created xsi:type="dcterms:W3CDTF">2017-10-20T13:32:57Z</dcterms:created>
  <dcterms:modified xsi:type="dcterms:W3CDTF">2023-09-04T03:32:22Z</dcterms:modified>
</cp:coreProperties>
</file>