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8" r:id="rId2"/>
    <p:sldId id="277" r:id="rId3"/>
    <p:sldId id="278" r:id="rId4"/>
    <p:sldId id="279" r:id="rId5"/>
    <p:sldId id="286" r:id="rId6"/>
    <p:sldId id="281" r:id="rId7"/>
    <p:sldId id="282" r:id="rId8"/>
    <p:sldId id="283" r:id="rId9"/>
    <p:sldId id="284" r:id="rId10"/>
    <p:sldId id="285" r:id="rId11"/>
    <p:sldId id="27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9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B2BBE-5EF6-49D0-90E9-F57A1C23BAF2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422DD-8B9D-4C8B-8CA5-0AB3CE41E7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96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77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102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6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0202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671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859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76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22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1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81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44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9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61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6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FD640-CC11-4689-9DAB-576F940ECC5E}" type="datetimeFigureOut">
              <a:rPr lang="ru-RU" smtClean="0"/>
              <a:pPr/>
              <a:t>04.09.2023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8BA605-F1A7-489D-92E9-398EC07251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46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496855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Краткая презентация адаптированной  основной образовательной программы 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дошкольного образования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обучающихся с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расстройством аутистического спектра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МБДОУ «Детский сад №33»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27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751344"/>
            <a:ext cx="69127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воспитывающие взрослые постоянно сообщали друг другу о разнообразных фактах из жизни детей в детском саду и семье, о состоянии каждого ребенка (его самочувствии, настроении), о развитии детско-взрослых (в том числе детско-родительских) отношений. Такое информирование происходит при непосредственном общении (в ходе бесед, консультаций, на собраниях, конференциях), либо опосредованно, при получении информации из различных источников: стендов, газет, журналов, разнообразных буклетов, интернет-сайта ДОО, а также переписки (в том числе электронной). </a:t>
            </a:r>
          </a:p>
        </p:txBody>
      </p:sp>
    </p:spTree>
    <p:extLst>
      <p:ext uri="{BB962C8B-B14F-4D97-AF65-F5344CB8AC3E}">
        <p14:creationId xmlns:p14="http://schemas.microsoft.com/office/powerpoint/2010/main" val="3094578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276872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27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028343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 программа дошкольного образования для детей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растройством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аустического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спектра муниципального бюджетного дошкольного общеобразовательного учреждения «Детский сад № 33» (далее– Программа) разработана в соответствии с федеральным государственным образовательным стандартом дошкольного образования (утвержден приказом Министерства просвещения Российской Федерации от 30 сентября 2022г. № 874, зарегистрировано Министерством юстиции Российской Федерации 02 ноября 2022 г., регистрационный № 70809; (далее –ФГОС ДО) и федеральная адаптированная образовательная программа дошкольного образования (утверждена приказом Министерства просвещения Российской Федерации от 02 ноября 2022 г. № 2022, зарегистрировано Министерством юстиции Российской Федерации 02 ноября 2022 г., регистрационный № 70809 (далее – ФАОП ДО). </a:t>
            </a:r>
          </a:p>
        </p:txBody>
      </p:sp>
    </p:spTree>
    <p:extLst>
      <p:ext uri="{BB962C8B-B14F-4D97-AF65-F5344CB8AC3E}">
        <p14:creationId xmlns:p14="http://schemas.microsoft.com/office/powerpoint/2010/main" val="3017659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484784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содержит материал для организации коррекционно-развивающей деятельности с каждой возрастной категорией детей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Коррекционная деятельность включает работу по образовательным областям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«Социально-коммуникативное развитие»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«Познавательное развитие»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развитие»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«Художественно-эстетическое развитие»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«Физическое развитие»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составлена на основе Федерального закона № 273-ФЗ «Об образовании в Российской Федерации» от 29.12.2012г. и приказа Министерства образования и науки РФ от 17.10.2013 г. № 1155 «Об утверждении федерального государственного образовательного стандарта дошкольного образования». </a:t>
            </a:r>
          </a:p>
        </p:txBody>
      </p:sp>
    </p:spTree>
    <p:extLst>
      <p:ext uri="{BB962C8B-B14F-4D97-AF65-F5344CB8AC3E}">
        <p14:creationId xmlns:p14="http://schemas.microsoft.com/office/powerpoint/2010/main" val="2663585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21875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дошкольного образования, определяемых общими и особыми потребностями обучающегося раннего и дошкольного возраста с РАС, индивидуальными особенностями его развития и состояния здоровья.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содействует взаимопониманию и сотрудничеству между людьми, способствует реализации прав обучающихся дошкольного возраста на получение доступного и качественного образования, обеспечивает развитие способностей каждого ребенка, формирование и развитие личности ребенка в соответствии с принятыми в семье и обществе духовно-нравственными и социокультурными ценностями в целях интеллектуального, духовно-нравственного, творческого и физического развития человека, удовлетворения его образовательных потребностей и интересов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реализация содержания АОП ДО;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коррекция недостатков психофизического развития обучающихся с РАС;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охрана и укрепление физического и психического здоровья обучающихся с РАС,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их эмоционального благополучия;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обеспечение равных возможностей для полноценного развития ребенка с РАС в период дошкольного образования независимо от места проживания, пола, нации, языка, социального статуса;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РАС как субъекта отношений с педагогическим работником, родителями (законными представителями), другими детьми;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006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6892" y="1196752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формирование общей культуры личности обучающихся с РАС,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формирование социокультурной среды, соответствующей психофизическим и индивидуальным особенностям развития обучающихся с РАС;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охраны и укрепления здоровья обучающихся с РАС;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обеспечение преемственности целей, задач и содержания дошкольного и начального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168854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6666" y="1412776"/>
            <a:ext cx="67687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педагогического коллектива с семьями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усилия педагогических работников по подготовке к школе и успешной интеграции обучающихся с РАС, будут недостаточно успешными без постоянного контакта с родителям (законным представителям).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 должна принимать активное участие в развитии ребенка, чтобы обеспечить непрерывность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восстановительного процесса.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(законные представители) отрабатывают и закрепляют навыки и умения у обучающихся, сформированные специалистами, по возможности помогать изготавливать пособия для работы в ДОО и дома.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Домашние задания, предлагаемые учителем-логопедом, педагогом-психологом и воспитателем для выполнения, должны быть четко разъяснены. Это обеспечит необходимую эффективность коррекционной работы, ускорит процесс восстановления нарушенных функций у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3528830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76672"/>
            <a:ext cx="87129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 в образовательных ситуациях является ведущей формой организации совместной деятельности взрослого и ребёнка по освоению АОП ДО, в рамках которой возможно решение конкретных задач воспитания.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в образовательной деятельности осуществляется в течение всего времени пребывания ребёнка в ДОО.</a:t>
            </a:r>
          </a:p>
          <a:p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видами организации совместной деятельности в образовательных ситуациях в ДОО можно отнести: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ситуативная беседа, рассказ, советы, вопросы;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социальное моделирование, воспитывающая (проблемная) ситуация, составление рассказов из личного опыта;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чтение художественной литературы с последующим обсуждением и выводами, сочинение рассказов, историй, сказок, заучивание и чтение стихов наизусть;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разучивание и исполнение песен, театрализация, драматизация, этюды-инсценировки;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рассматривание и обсуждение картин и книжных иллюстраций, просмотр видеороликов, презентаций, мультфильмов;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организация выставок (книг, репродукций картин, тематических или авторских, детских поделок и тому подобное),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экскурсии (в музей, в общеобразовательную организацию и тому подобное), посещение спектаклей, выставок;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игровые методы (игровая роль, игровая ситуация, игровое действие и другие);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демонстрация собственной нравственной позиции педагогом, личный пример педагога, приучение к вежливому общению, поощрение (одобрение, тактильный контакт, похвала, поощряющий взгляд).</a:t>
            </a:r>
          </a:p>
        </p:txBody>
      </p:sp>
    </p:spTree>
    <p:extLst>
      <p:ext uri="{BB962C8B-B14F-4D97-AF65-F5344CB8AC3E}">
        <p14:creationId xmlns:p14="http://schemas.microsoft.com/office/powerpoint/2010/main" val="1802307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196751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родителями включает: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родителей с целями, задачами и результатами работы ДОО на общих и групповых родительских собраниях;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участия родительской общественности в жизни ДОО и результатов анкетирования родительского сообщества;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конкретным приемам и методам воспитания и развития ребенка в разных видах детской деятельности на семинарах-практикумах, консультациях и открытых занятиях.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возможно лишь в том случае, если ДОО знаком с воспитательными возможностями семьи ребенка, а семья имеет представление о ДОО, которому доверяет воспитание ребенка. Это позволяет оказывать друг другу необходимую поддержку в развитии ребенка, привлекать имеющиеся педагогические ресурсы для решения общих задач воспитания. </a:t>
            </a:r>
          </a:p>
        </p:txBody>
      </p:sp>
    </p:spTree>
    <p:extLst>
      <p:ext uri="{BB962C8B-B14F-4D97-AF65-F5344CB8AC3E}">
        <p14:creationId xmlns:p14="http://schemas.microsoft.com/office/powerpoint/2010/main" val="2283547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980728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Прекрасную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для обоюдного познания воспитательного потенциала дают: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организуемая социально-педагогическая диагностика с использованием бесед, анкетирования;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социологический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 и составление на его основе социологического паспорта;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педагогами семей воспитанников;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собрания-встречи, ориентированные на знакомство с достижениями и трудностями воспитывающих детей сторон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первых собраний-встреч является разностороннее знакомство педагогов с семьями и семей воспитанников между собой, знакомство семей с педагогами. Такие собрания целесообразно проводить регулярно в течение года, решая на каждой встрече свои задачи.</a:t>
            </a:r>
          </a:p>
        </p:txBody>
      </p:sp>
    </p:spTree>
    <p:extLst>
      <p:ext uri="{BB962C8B-B14F-4D97-AF65-F5344CB8AC3E}">
        <p14:creationId xmlns:p14="http://schemas.microsoft.com/office/powerpoint/2010/main" val="336729587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189</TotalTime>
  <Words>766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Легкий дым</vt:lpstr>
      <vt:lpstr> Краткая презентация адаптированной  основной образовательной программы  дошкольного образования обучающихся с расстройством аутистического спектра  МБДОУ «Детский сад №33»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ПК1</cp:lastModifiedBy>
  <cp:revision>24</cp:revision>
  <dcterms:created xsi:type="dcterms:W3CDTF">2017-10-20T13:32:57Z</dcterms:created>
  <dcterms:modified xsi:type="dcterms:W3CDTF">2023-09-04T03:13:52Z</dcterms:modified>
</cp:coreProperties>
</file>