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8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B2BBE-5EF6-49D0-90E9-F57A1C23BAF2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422DD-8B9D-4C8B-8CA5-0AB3CE41E7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422DD-8B9D-4C8B-8CA5-0AB3CE41E7C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71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6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7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102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202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71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85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22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1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1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6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772400" cy="3816423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Краткая презентация к адаптированной образовательной программе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тяжелыми множественными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нарушения развития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бюджетного дошкольного образовательного учреждения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«Детский сад №33»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2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340768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педагогического коллектива с семьей ребенка с ТМНР строится на следующих принципах: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семья ребенка с ТМНР рассматривается как реабилитационная структура, изначально обладающая потенциальными возможностями к созданию благоприятных условий для развития и воспитания ребенка;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взаимодействие с семьей ребенка с ТМНР осуществляется в рамках комплексного и непрерывного сопровождения, начиная с раннего и дошкольного возраста;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семья ребенка с ТМНР позиционируется как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микросоциальная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среда, в которой ребенок не только живет, но в которой формируются его представления о себе и мире, нравственные качества, отношение к людям, характер межличностных связей.</a:t>
            </a:r>
          </a:p>
        </p:txBody>
      </p:sp>
    </p:spTree>
    <p:extLst>
      <p:ext uri="{BB962C8B-B14F-4D97-AF65-F5344CB8AC3E}">
        <p14:creationId xmlns:p14="http://schemas.microsoft.com/office/powerpoint/2010/main" val="3963938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443841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компетентности воспитывающих взрослых - конференции, родительские собрания, родительские и педагогические чтения - семинары, мастер-классы, тренинги, проекты, игры. Совместная деятельность педагогов, родителей, детей - акции - вечера музыки и поэзии, вечер вопросов и ответов - семейные гостиные, семейные клубы, семейный театр - праздники, прогулки, экскурсии – проектная деятельность.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387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0"/>
            <a:ext cx="878497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воспитанников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развития, которые возникают в раннем возрасте, требуют не только немедленного оказания адресной помощи ребенку с ТМНР специалистами в образовательном учреждении, но одновременно и создания специальных условий для его воспитания и развития в семье.</a:t>
            </a:r>
          </a:p>
          <a:p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взаимодействия педагогического коллектива ДОО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семьями дошкольников заключается: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в расширении «поля» коррекционного воздействия, обучении родителей (законных представителей) созданию специальных условий, жизненно необходимых для развития ребенка с ТМНР; 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оказании помощи не только ему, но и всей его семье; 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активизации ее воспитательного и реабилитационного потенциала, собственных ресурсов всех членов семьи, которые направляются на развитие и максимально возможное преодоление выявленных нарушений.</a:t>
            </a:r>
          </a:p>
          <a:p>
            <a:r>
              <a:rPr lang="ru-RU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педагогического коллектива с семьей ребенка с ТМНР строится на следующих принципах: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семья ребенка с ТМНР рассматривается как реабилитационная структура, изначально обладающая потенциальными возможностями к созданию благоприятных условий для развития и воспитания ребенка;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взаимодействие с семьей ребенка с ТМНР осуществляется в рамках комплексного и непрерывного сопровождения, начиная с раннего и дошкольного возраста;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семья ребенка с ТМНР позиционируется как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микросоциальная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среда, в которой ребенок не только живет, но в которой формируются его представления о себе и мире, нравственные качества, отношение к людям, характер межличностных связей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3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843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в детском саду условий для разнообразного по содержанию и формам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сотрудничества, способствующего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конструктивного взаимодействия педагогов и родителей с детьми;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привлечение семей воспитанников к участию в совместных с педагогами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организуемых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поощрение родителей за внимательное отношение к разнообразным стремлениям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потребностям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создание необходимых условий для их удовлетворения в семье. </a:t>
            </a:r>
          </a:p>
        </p:txBody>
      </p:sp>
    </p:spTree>
    <p:extLst>
      <p:ext uri="{BB962C8B-B14F-4D97-AF65-F5344CB8AC3E}">
        <p14:creationId xmlns:p14="http://schemas.microsoft.com/office/powerpoint/2010/main" val="1878815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843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компетентности воспитывающих взрослых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конференции, родительские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собрания, родительские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педагогические чтения - семинары, мастер-классы, тренинги, проекты, игры.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педагогов, родителей, детей - акции - вечера музыки и поэзии,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 вопросов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ответов - семейные гостиные, семейные клубы, семейный театр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праздники, прогулки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экскурсии – проектная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2647071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6552" y="1700808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Примерные программы: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Примерная адаптированная основная образовательная программа дошкольного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для детей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тяжелыми множественными нарушениями речи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Одобрена решением от 7.12 2017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Протокол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6/17 Министерством образования и науки Российской Федерации.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Образовательная программа дошкольного образования «Образовательная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дошкольного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для детей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тяжелыми множественными нарушениями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3 до 7 лет». Издание третье, переработанное и дополненное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ФГОС ДО / Н.В.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Нищева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Примерная общеобразовательная программа дошкольного образования «От рождения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школы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Н.Е.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Комарова, М.А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Васильева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473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78162" y="2696162"/>
            <a:ext cx="902142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-448586" y="3311731"/>
            <a:ext cx="885698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88640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для обучающихся с тяжелыми множественными нарушениями развития (далее – ТМНР) (МБДОУ «Детский сад № 33») (далее – Программа) разработана в соответствии с ФГОС дошкольного образования (далее – ФГОС ДО) и с учетом Федеральной адаптированной образовательной программы дошкольного образования (далее – ФАОП ДО).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условий для дошкольного образования, определяемых общими и особыми потребностями обучающегося раннего и дошкольного возраста с ТМНР, индивидуальными особенностями его развития и состояния здоровья.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содействует взаимопониманию и сотрудничеству между людьми, способствует реализации прав обучающихся дошкольного возраста на получение доступного и качественного образования, обеспечивает развитие способностей каждого ребенка, формирование и развитие личности ребенка в соответствии с принятыми в семье и обществе духовно-нравственными и социокультурными ценностями в целях интеллектуального, духовно-нравственного, творческого и физического развития человека, удовлетворения его образовательных потребностей и интересов.</a:t>
            </a:r>
          </a:p>
        </p:txBody>
      </p:sp>
    </p:spTree>
    <p:extLst>
      <p:ext uri="{BB962C8B-B14F-4D97-AF65-F5344CB8AC3E}">
        <p14:creationId xmlns:p14="http://schemas.microsoft.com/office/powerpoint/2010/main" val="21127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62530"/>
            <a:ext cx="871296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реализация содержания АОП ДО для обучающихся с ТМНР;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коррекция недостатков психофизического развития обучающихся с ТМНР;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охрана и укрепление физического и психического здоровья обучающихся с ТМНР, в 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их эмоционального благополучия;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равных возможностей для полноценного развития ребенка с ТМНР в период дошкольного образования независимо от места проживания, пола, нации, языка, социального статуса;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ТМНР как субъекта отношений с педагогическим работником, родителями (законными представителями), другими детьми;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формирование общей культуры личности обучающихся с ТМНР,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формирование социокультурной среды, соответствующей психофизическим и индивидуальным особенностям развития обучающихся с ТМНР;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ТМНР;</a:t>
            </a:r>
          </a:p>
          <a:p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преемственности целей, задач и содержания дошкольного и начального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45780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720840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 задач осуществляется по пяти образовательным областям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образовательная область «Социально-коммуникативное развитие». </a:t>
            </a: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образовательная область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«Познавательное развитие».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образовательная область 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Речевое развитие».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   образовательная область «Художественно-эстетическое развитие».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    образовательная область «Физическое развитие».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7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188640"/>
            <a:ext cx="81369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Категория детей, предусмотренных реализацией АОП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Дети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тяжелыми множественными нарушениями речи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Условия реализации АОП: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• коррекционно-развивающая направленность воспитания и обучения, способствующая как общему развитию ребенка, так и компенсации индивидуальных недостатков развития;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• организация образовательного процесса с учетом особых образовательных потребностей ребенка с УО, выявленных в процессе специального психолого-педагогического изучения особенностей развития ребенка, его компетенций;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создание особой образовательной среды и психологического микроклимата в группе с учетом особенностей здоровья ребенка и функционального состояния его нервной системы;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преемственность в работе учителя-дефектолога, учителя-логопеда, педагога-психолога, воспитателей, музыкального руководителя, инструктора по физической культуре;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«пошаговое» предъявление материала, дозирование помощи взрослого, использование специальных методов, приемов и средств, способствующих достижению минимально возможного уровня, позволяющего действовать ребенку самостоятельно;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1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58847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проведение непрерывного мониторинга развития ребенка и качества освоения Программы в специально созданных условиях;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сетевое взаимодействие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медико-педагогической комиссией (ПМПК) и сторонними организациями (медицинскими, образовательными, общественными, социальными, научными и др.) для повышения эффективности реализации задач Программы;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• установление продуктивного взаимодействия семьи и дошкольной образовательной организации, активизация ресурсов семьи; комплексное сопровождение семьи ребенка с УО командой специалистов;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осуществление контроля эффективности реализации Программы со стороны психолого-педагогического консилиума образовательной организации.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2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548680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Содержание образовательной деятельности и программы коррекционной работы в группах компенсирующей и комбинированной направленност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Учебный год: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1 сентября по 31 мая Условно делится на три периода: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 период — сентябрь, октябрь, ноябрь;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II период — декабрь, январь, февраль;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III период — март, апрель, май.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Особенностью организации образовательной деятельности в группе компенсирующей направленности является сокращенная продолжительность организованной образовательной деятельности в период первого полугодия учебного года (сентябрь – декабрь). Это делается для того, чтобы не допустить переутомления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детей, так как в группе компенсирующей направленности работает большее количество специалистов, чем в группе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общеразвивающей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направленности, а превышение недельной нагрузки на воспитанника с ОВЗ недопустимо. Кроме этого, в группе ежедневно организуются индивидуальные игры и упражнения, направленные на закрепление воспитанниками материала, освоенного на коррекционных подгрупповых или индивидуальных занятиях.</a:t>
            </a:r>
            <a:r>
              <a:rPr lang="ru-RU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2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548680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Особенностью организации образовательной деятельности в группе комбинированной направленности является: - участие детей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коррекционных-развивающих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подгрупповых или индивидуальных занятиях с учителем-дефектологом, педагогом-психологом; - ежедневная организация с воспитанниками индивидуальных игр и упражнений, направленных на закрепление детьми материала, освоенного на коррекционных подгрупповых или индивидуальных занятиях с учителем-логопедом.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середине учебного года в январе устраиваются зимние каникулы, а в первую неделю мая — весенние каникулы. Если на этот период выпадают рабочие дни, то в эти дни всеми специалистами проводится только индивидуальная работа с детьми; кроме того, все специалисты принимают участие в совместной деятельности с детьми, организуют игровую деятельность дошкольников; проводятся музыкальные, физкультурные занятия. Занятия проводятся согласно индивидуального учебного плана и расписания занятий с узкими специалистами.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4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764704"/>
            <a:ext cx="83529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Взаимодействие педагогического коллектива с семьями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дошкольников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тяжелыми множественными нарушениями речи. Ведущая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– создание необходимых условий для формирования ответственных взаимоотношений с семьями воспитанников и развития компетентности родителей (способности разрешать разные типы социально-педагогических ситуаций, связанных с воспитанием ребенка); обеспечение права родителей на уважение и понимание, на участие в жизни детского сада.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9825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</TotalTime>
  <Words>1115</Words>
  <Application>Microsoft Office PowerPoint</Application>
  <PresentationFormat>Экран (4:3)</PresentationFormat>
  <Paragraphs>67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 Краткая презентация к адаптированной образовательной программе для детей  с тяжелыми множественными  нарушения развития  муниципального бюджетного дошкольного образовательного учреждения  «Детский сад №33»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ПК1</cp:lastModifiedBy>
  <cp:revision>28</cp:revision>
  <dcterms:created xsi:type="dcterms:W3CDTF">2017-10-20T13:32:57Z</dcterms:created>
  <dcterms:modified xsi:type="dcterms:W3CDTF">2023-09-04T02:33:56Z</dcterms:modified>
</cp:coreProperties>
</file>