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8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B2BBE-5EF6-49D0-90E9-F57A1C23BAF2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422DD-8B9D-4C8B-8CA5-0AB3CE41E7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422DD-8B9D-4C8B-8CA5-0AB3CE41E7C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71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96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77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102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6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0202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671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85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76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22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1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81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44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9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1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6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46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87220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Краткая презентация адаптированной образовательной программы для детей с тяжелыми нарушениями речи 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МБДОУ «Детский сад №33»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2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59340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организацию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воспитательно-образовательного процесса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Учреждении, обеспечивает организацию специалистов,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осуществляющих сопровождение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с тяжелыми нарушениями речи, обеспечивает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профессиональной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специалистов.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руководитель осуществляет подбор и внедрение в повседневную жизнь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-терапевтических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произведений, что сводит к минимуму поведенческие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организационные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проблемы, повышает работоспособность детей, стимулирует 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внимание, память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мышление.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логоритмических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занятиях совершенствуется общая и мелкая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моторика, выразительность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мимики, пластика движений, постановка дыхания, голоса, чувства ритма)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просодическая сторона речи (темп, тембр, мелодику, логическое ударение,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выразительность, сила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голоса). По мере речевого развития ребёнка с тяжелыми нарушениями речи усложняется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лингвистический материал - 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пропевания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гласных звуков до участия детей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театрализованной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играх – драматизациях, инсценировках, музыкальных сказках. </a:t>
            </a:r>
          </a:p>
        </p:txBody>
      </p:sp>
    </p:spTree>
    <p:extLst>
      <p:ext uri="{BB962C8B-B14F-4D97-AF65-F5344CB8AC3E}">
        <p14:creationId xmlns:p14="http://schemas.microsoft.com/office/powerpoint/2010/main" val="3963938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332656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Специалисты, осуществляющие сопровождение ребёнка, реализуют следующие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функции: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диагностическую (определяют причину трудности с помощью комплексной диагностики);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проектную (разрабатывают на основе принципа единства диагностики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коррекции индивидуальный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 сопровождения);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сопровождающую (реализуют индивидуальный маршрут сопровождения);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аналитическую (анализируют результаты реализации образовательных маршрутов).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Организационно-управленческой формой сопровождения является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психолого-медико-педагогический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консилиум Учреждения (ПМПк), который решает задачу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специалистов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обеспечения эффективного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психолого-медико-педагогического сопровождения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Учреждении разработан координационный план взаимодействия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специалистов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65387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188640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педагогического коллектива с семьями воспитанников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Ведущая цель – создание необходимых условий для формирования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ответственных взаимоотношений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семьями воспитанников и развития компетентности родителей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разрешать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типы социально-педагогических ситуаций, связанных с воспитанием ребенка);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права родителей на уважение и понимание, на участие в жизни детского сада.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взаимодействия детского сада с семьей: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изучение отношения педагогов и родителей к различным вопросам воспитания,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обучения, развития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условий организации разнообразной деятельности в детском саду и семье;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знакомство педагогов и родителей с лучшим опытом воспитания в детском саду и семье,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трудностями, возникающими в семейном и общественном воспитании дошкольников;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информирование друг друга об актуальных задачах воспитания и обучения детей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возможностях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сада и семьи в решении данных задач; </a:t>
            </a:r>
          </a:p>
        </p:txBody>
      </p:sp>
    </p:spTree>
    <p:extLst>
      <p:ext uri="{BB962C8B-B14F-4D97-AF65-F5344CB8AC3E}">
        <p14:creationId xmlns:p14="http://schemas.microsoft.com/office/powerpoint/2010/main" val="2616830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66843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в детском саду условий для разнообразного по содержанию и формам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сотрудничества, способствующего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конструктивного взаимодействия педагогов и родителей с детьми;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привлечение семей воспитанников к участию в совместных с педагогами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мероприятий, организуемых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городе;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поощрение родителей за внимательное отношение к разнообразным стремлениям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потребностям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создание необходимых условий для их удовлетворения в семье. </a:t>
            </a:r>
          </a:p>
        </p:txBody>
      </p:sp>
    </p:spTree>
    <p:extLst>
      <p:ext uri="{BB962C8B-B14F-4D97-AF65-F5344CB8AC3E}">
        <p14:creationId xmlns:p14="http://schemas.microsoft.com/office/powerpoint/2010/main" val="1878815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66843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компетентности воспитывающих взрослых - конференции, родительские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собрания, родительские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педагогические чтения - семинары, мастер-классы, тренинги, проекты, игры.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педагогов, родителей, детей - акции - вечера музыки и поэзии,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вечер вопросов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ответов - семейные гостиные, семейные клубы, семейный театр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праздники, прогулки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экскурсии – проектная деятельность.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2647071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340768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Примерные программы: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едеральная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 (утверждена приказом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24 ноября 2022 г. № 1022, зарегистрировано в Минюсте России 27 января 2023 г., регистрационный № 72149);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Образовательная программа дошкольного образования «Образовательная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дошкольного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для детей с тяжелыми нарушениями речи (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общим недоразвитием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речи) с 3 до 7 лет». Издание третье, переработанное и дополненное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ФГОС ДО / Н.В.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Нищева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Примерная общеобразовательная программа дошкольного образования «От рождения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школы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Н.Е.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Веракса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Т.С. Комарова, М.А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Васильева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54739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78162" y="2696162"/>
            <a:ext cx="902142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q"/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-448586" y="3311731"/>
            <a:ext cx="8856984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q"/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335846"/>
            <a:ext cx="799288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 для обучающихся с тяжелыми нарушениями речи (далее – ТНР) муниципального бюджетного дошкольного общеобразовательного учреждения «Детский сад № 33»  (далее –Программа) разработана в соответствии с ФГОС дошкольного образования и с учетом Федеральной адаптированной образовательной программы дошкольного образования (далее – ФАОП ДО).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дошкольного образования, определяемых общими и особыми потребностями обучающегося раннего и дошкольного возраста с ТНР, индивидуальными особенностями его развития и состояния здоровья.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содействует взаимопониманию и сотрудничеству между людьми, способствует реализации прав обучающихся дошкольного возраста на получение доступного и качественного образования, обеспечивает развитие способностей каждого ребенка, формирование и развитие личности ребенка в соответствии с принятыми в семье и обществе духовно-нравственными и социокультурными ценностями в целях интеллектуального, духовно-нравственного, творческого и физического развития человека, удовлетворения его образовательных потребностей и интересов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70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9754" y="404664"/>
            <a:ext cx="82809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содержания АОП ДО для обучающихся с ТНР;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недостатков психофизического развития обучающихся с ТНР;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обучающихся с ТНР,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их эмоционального благополучия;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ребенка с ТНР в период дошкольного образования независимо от места проживания, пола, нации, языка, социального статуса;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ТНР как субъекта отношений с педагогическим работником, родителями (законными представителями), другими детьми;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80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28342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 личности обучающихся с ТНР,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социокультурной среды, соответствующей психофизическим и индивидуальным особенностям развития обучающихся с ТНР;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охраны и укрепления здоровья обучающихся с ТНР;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 целей, задач и содержания дошкольного и начального общего образования.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7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97346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Коррекционная работа организована в группах комбинированной направленности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тяжелыми нарушениями речи с 4-х лет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коррекционной работы: создание единого коррекционно-образовательного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 ДОО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способствующего преодолению речевых нарушений у дошкольников при взаимодействии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участников образовательного процесса.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Решению данной цели способствует реализация следующих задач: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выявление тяжелых нарушений речи у детей дошкольного возраста;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устранение дефектов звукопроизношения (артикуляционных навыков, слоговой структуры 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т.д.);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развитие фонематического слуха (способность осуществлять операции различения 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узнавания фонем, составляющих звуковую оболочку слова);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развитие навыков звукового анализа (специальные умственные действия по дифференциации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фонем и установлению звуковой структуры слова);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уточнение, расширение и обогащение словарного запаса;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формирование грамматического строя речи;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развитие связной речи;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6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274838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развитие тонкой моторики пальцев рук и основные психические процессы;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развитие просодической стороны речи (темп, ритм, голос, выразительность);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формирование лексико-грамматической категории. </a:t>
            </a:r>
          </a:p>
        </p:txBody>
      </p:sp>
    </p:spTree>
    <p:extLst>
      <p:ext uri="{BB962C8B-B14F-4D97-AF65-F5344CB8AC3E}">
        <p14:creationId xmlns:p14="http://schemas.microsoft.com/office/powerpoint/2010/main" val="217928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образовательного процесса в группе компенсирующей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 для детей с тяжелыми нарушениями речи.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детей с тяжелыми нарушениями речи для зачисления в группу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комбинированной направленности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с 1 по 15 сентября и с 15 по 30 мая. В случае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уточнения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диагноза воспитанники с тяжелыми нарушениями речи с согласия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 и направляются учителем-логопедом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соответствующее лечебно-профилактическое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для обследования врачами-специалистами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невропатологом, детским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психиатром, отоларингологом, офтальмологом и др.) или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психолого-медико-педагогическую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комиссию. На каждого ребенка зачисленного, в группу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комбинированной направленности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речевая карта. Выпуск детей из логопедических групп проводится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учебного года по мере устранения дефектов. Основной формой организации логопедической работы являются фронтальные 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занятия.</a:t>
            </a:r>
          </a:p>
        </p:txBody>
      </p:sp>
    </p:spTree>
    <p:extLst>
      <p:ext uri="{BB962C8B-B14F-4D97-AF65-F5344CB8AC3E}">
        <p14:creationId xmlns:p14="http://schemas.microsoft.com/office/powerpoint/2010/main" val="18982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специалистов в коррекционно-образовательном пространстве ДОО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группах компенсирующей направленности с тяжелыми нарушениями речи при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построении системы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коррекционной работы совместная деятельность специалистов спланирована так,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педагоги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строят свою работу с ребёнком на основе общих педагогических принципов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обособленно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дополняя и углубляя влияние каждого. Единый комплекс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совместной коррекционно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педагогической работы, намеченный специалистами, направлен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развитие двигательных и речевых сфер. Содержание занятий, организация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определяются целями коррекционного обучения с учётом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конкретных представлений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речевого опыта, накопленного детьми в процессе работы логопеда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разделам программы.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4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специалисты работают под руководством логопеда, который является организатором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координатором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всей коррекционно - развивающей работы, составляет совместно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коллегами блочный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интегрированный календарно – тематический план, осуществляет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диафрагмально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речевого дыхания, коррекцию звукопроизношения, 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автоматизацию, дифференциацию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введение их в самостоятельную речь, способствует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режимных моментов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занятий, практическому овладению детьми навыками словообразования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словоизменения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помогает личностному росту ребёнка, формированию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уверенного поведения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чувства достоинства, адаптации в обществе сверстников, взрослых, а в дальнейшем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–успешному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обучению в школе.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 закрепляют приобретённые знания, отрабатывают умения до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автоматизации навыков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интегрируя логопедические цели, содержание, технологии в повседневную жизнь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(в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игровую, трудовую, познавательную), в содержание других занятий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математику, художественное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творчество, изобразительную деятельность, развитие речи, ознакомление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окружающим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миром через наблюдения за явлениями природы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экспериментальную деятельность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а так же в режимные моменты.</a:t>
            </a:r>
          </a:p>
        </p:txBody>
      </p:sp>
    </p:spTree>
    <p:extLst>
      <p:ext uri="{BB962C8B-B14F-4D97-AF65-F5344CB8AC3E}">
        <p14:creationId xmlns:p14="http://schemas.microsoft.com/office/powerpoint/2010/main" val="242759825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196</TotalTime>
  <Words>1278</Words>
  <Application>Microsoft Office PowerPoint</Application>
  <PresentationFormat>Экран (4:3)</PresentationFormat>
  <Paragraphs>69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Легкий дым</vt:lpstr>
      <vt:lpstr> Краткая презентация адаптированной образовательной программы для детей с тяжелыми нарушениями речи  МБДОУ «Детский сад №33»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26</cp:revision>
  <dcterms:created xsi:type="dcterms:W3CDTF">2017-10-20T13:32:57Z</dcterms:created>
  <dcterms:modified xsi:type="dcterms:W3CDTF">2023-09-04T03:02:01Z</dcterms:modified>
</cp:coreProperties>
</file>