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8" r:id="rId2"/>
    <p:sldId id="271" r:id="rId3"/>
    <p:sldId id="272" r:id="rId4"/>
    <p:sldId id="273" r:id="rId5"/>
    <p:sldId id="285" r:id="rId6"/>
    <p:sldId id="287" r:id="rId7"/>
    <p:sldId id="274" r:id="rId8"/>
    <p:sldId id="28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72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B2BBE-5EF6-49D0-90E9-F57A1C23BAF2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422DD-8B9D-4C8B-8CA5-0AB3CE41E7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422DD-8B9D-4C8B-8CA5-0AB3CE41E7C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71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6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77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102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6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202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71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85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6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22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81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9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1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6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FD640-CC11-4689-9DAB-576F940ECC5E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46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87220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Краткая презентация адаптированной образовательной программы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детей с задержкой психического развития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МБДОУ «Детский сад №33»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2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78162" y="2696162"/>
            <a:ext cx="902142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-448586" y="3311731"/>
            <a:ext cx="885698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335846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для детей с задержкой психического развития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ЗПР) МБДОУ "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 " (далее – ДОО)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возраст детей от 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7 лет.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АОП разработана для воспитания и обучения лиц с ограниченными возможностями здоровья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ОВЗ)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особенностей их психофизического развития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возможностей и при необходимости обеспечивающая коррекцию нарушений развития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социальную адаптацию указанных лиц (№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ФЗ ст.28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модели коррекционно – развивающей психолого-педагогической работы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обеспечивающей создание условий для развития ребенка с ОВЗ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позитивной социализации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личностного развития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инициативы и творческих способностей на основе сотрудничества со взрослыми и сверстниками в соответствующих возрасту видах деятельности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данной цели реализуется через следующие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11270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общему развитию дошкольников с ОВЗ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 их психофизического развития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подготовке их к обучению в школе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благоприятные условия для развития детей в соответствии с их возрастными и индивидуальными особенностями и склонностями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развитие способностей и творческого потенциала каждого ребенка как субъекта  отношений с самим собой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другими детьми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взрослыми и миром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объединению обучения и воспитания в целостный образовательный процесс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конкретных задач коррекционно-развивающей работы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обозначенных в каждом разделе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лишь при условии комплексного подхода к воспитанию и  образованию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тесной взаимосвязи в работе всех специалистов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(учителя - логопеда, учителя – дефектолога, педагога-психолога, воспитателей,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музыкального руководителя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инструктора по физической культуре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при участии родителей в реализации программных требований</a:t>
            </a:r>
            <a:r>
              <a:rPr lang="ru-RU" dirty="0" smtClean="0"/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 осуществляется по пяти образовательным областям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245780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028343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6632"/>
            <a:ext cx="882047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 реализации АОП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•коррекционно-развивающая направленность воспитания и обучения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способствующая как общему развитию ребенка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компенсации индивидуальных недостатков развития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•организация образовательного процесса с учетом особых образовательных потребностей ребенка с ЗПР, выявленных в процессе специального психолого-педагогического изучения особенностей развития ребенка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компетенций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•создание особой образовательной среды и психологического микроклимата в группе с учетом особенностей здоровья ребенка и функционального состояния его нервной системы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•преемственность в работе учителя-дефектолога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учителя-логопеда, педагога-психолога, воспитателей,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музыкального руководителя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инструктора по физической культуре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•«пошаговое»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предъявление материала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дозирование помощи взрослого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специальных методов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 и средств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способствующих достижению минимально возможного уровня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позволяющего действовать ребенку самостоятельно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•проведение непрерывного мониторинга  развития ребенка и качества освоения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специально созданных условиях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•сетевое взаимодействие с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медико-психологической комиссией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(ПМПК)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сторонними организациями(медицинскими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образовательными, общественными, социальными,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научными и др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повышения эффективности реализации задач Программы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•установление продуктивного взаимодействия семьи и дошкольной образовательной организации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активизация ресурсов семьи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сопровождение семьи ребенка с ЗПР командой специалистов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•осуществление контроля эффективности реализации АОП со стороны психолого-медико-педагогического консилиума образовательной организации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7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4624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 и программы коррекционной работы в группах компенсирующей и комбинированной направленности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 делится на три периода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— сентябрь, октябрь, ноябрь;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— декабрь, январь, февраль;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— март, апрель, май.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половина сентября отводится всеми специалистами для углубленной диагностики развития детей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сбора анамнеза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работы с детьми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совместной деятельности с детьми в режимные моменты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и обсуждения со всеми специалистами плана работы на первый период работы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второй половины сентября начинается организованная образовательная деятельность с детьми во всех возрастных группах в соответствии с утвержденным планом работы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организации образовательной деятельности в группе компенсирующей направленности является сокращенная продолжительность организованной образовательной деятельности в период первого полугодия учебного года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(сентябрь – декабрь).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делается для 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не допустить переутомления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в группе компенсирующей направленности работает большее количество специалистов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в группе общеразвивающей направленности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превышение недельной нагрузки на воспитанника с ОВЗ недопустимо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этого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ежедневно организуются индивидуальные игры и упражнения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на закрепление воспитанниками материала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освоенного на коррекционных подгрупповых или индивидуальных занятиях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436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68760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организации образовательной деятельности в группе комбинированной направленности является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детей в коррекционных-развивающих подгрупповых или индивидуальных занятиях с учителем-дефектологом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педагогом-психологом;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Ежедневная организация с воспитанниками индивидуальных игр и упражнений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на закрепление детьми материала, освоенного на коррекционных подгрупповых или индивидуальных занятиях с учителем-логопедом. В середине учебного года в январе устраиваются зимние каникулы, а в первую неделю мая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весенние каникулы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этот период выпадают рабочие дни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товэтиднивсемиспециалистамипроводитсятолькоиндивидуальнаяработасдетьми;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специалисты принимают участие в совместной деятельности с детьми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организуют игровую деятельность дошкольников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музыкальные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физкультурные занятия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проводятся согласно индивидуального учебного плана и расписания занятий с узкими специалистами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99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96448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взаимодействия педагогического коллектива с семьями дошкольников с ЗПР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Ведущая цель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необходимых условий для формирования ответственных взаимоотношений с семьями воспитанников и развития компетентности родителей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разрешать разные типы социально-педагогических ситуаций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 с воспитанием ребенка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права родителей на уважение и понимание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участие в жизни детского сада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взаимодействия детского сада с семьей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изучениеотношенияпедагоговиродителейкразличнымвопросамвоспитания, обучения,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организации разнообразной деятельности в детском саду и семье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педагогов и родителей с лучшим опытом воспитания в детском саду и семье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с трудностями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возникающими в семейном и общественном воспитании дошкольников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друг друга об актуальных задачах воспитания и обучения детей и о возможностях детского сада и семьи в решении данных задач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 детском саду условий для разнообразного по содержанию и формам сотрудничества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способствующего развитию конструктивного взаимодействия педагогов и родителей с детьми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семей воспитанников к участию в совместных с педагогами мероприятий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организуемых в городе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родителей за внимательное отношение к разнообразным стремлениям и потребностям ребенка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необходимых условий для их удовлетворения в семье.</a:t>
            </a:r>
            <a:r>
              <a:rPr lang="ru-RU" dirty="0" smtClean="0"/>
              <a:t>. 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016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6843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компетентности воспитывающих взрослых - конференции, родительские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собрания, родительские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педагогические чтения - семинары, мастер-классы, тренинги, проекты, игры.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педагогов, родителей, детей - акции - вечера музыки и поэзии,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 вопросов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ответов - семейные гостиные, семейные клубы, семейный театр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праздники, прогулки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экскурсии – проектная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264707127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546</TotalTime>
  <Words>1081</Words>
  <Application>Microsoft Office PowerPoint</Application>
  <PresentationFormat>Экран (4:3)</PresentationFormat>
  <Paragraphs>46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 Краткая презентация адаптированной образовательной программы  детей с задержкой психического развития МБДОУ «Детский сад №33»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33</cp:lastModifiedBy>
  <cp:revision>50</cp:revision>
  <dcterms:created xsi:type="dcterms:W3CDTF">2017-10-20T13:32:57Z</dcterms:created>
  <dcterms:modified xsi:type="dcterms:W3CDTF">2021-10-13T02:16:47Z</dcterms:modified>
</cp:coreProperties>
</file>