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8" r:id="rId3"/>
    <p:sldId id="271" r:id="rId4"/>
    <p:sldId id="277" r:id="rId5"/>
    <p:sldId id="278" r:id="rId6"/>
    <p:sldId id="279" r:id="rId7"/>
    <p:sldId id="272" r:id="rId8"/>
    <p:sldId id="273" r:id="rId9"/>
    <p:sldId id="274" r:id="rId10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2BBE-5EF6-49D0-90E9-F57A1C23BAF2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22DD-8B9D-4C8B-8CA5-0AB3CE41E7CB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422DD-8B9D-4C8B-8CA5-0AB3CE41E7CB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D640-CC11-4689-9DAB-576F940ECC5E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8BA605-F1A7-489D-92E9-398EC072512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872207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 smtClean="0"/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образовательной программы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№33»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/>
          <p:nvPr/>
        </p:nvSpPr>
        <p:spPr>
          <a:xfrm>
            <a:off x="78162" y="2696162"/>
            <a:ext cx="902142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одзаголовок 2"/>
          <p:cNvSpPr txBox="1"/>
          <p:nvPr/>
        </p:nvSpPr>
        <p:spPr>
          <a:xfrm>
            <a:off x="-448586" y="331173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1052736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(далее Программа) муниципального бюджетного дошкольного образовательного учреждения «Детский сад №33» разработана в соответствии с Федеральной образовательной программой ДО и ФГОС ДО, вариативная часть представлена программами: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«Основы безопасности детей дошкольного возраста» Р. Б.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Стеркина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Л.Князева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 Н. Авдеева.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Законнопослушный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гражданин" по формированию законопослушного, толерантного поведения обучающихся МБДОУ "Детский сад № 33"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"Социально-эмоционального развития" (СЭР)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обеспечивает разностороннее развитие детей с учётом их возрастных и индивидуальных особенностей по основным направлениям: социально-коммуникативному, познавательному, речевому, художественно-эстетическому и физическому.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9" y="764704"/>
            <a:ext cx="7490792" cy="514651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Программы является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традиционным российским духовно-нравственным ценностям относятся, прежде всего,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7992887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достигается через решение следующих задач: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единых для Российской Федерации содержания ДО и планируемых результатов освоения образовательной программы ДО;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1" y="1124744"/>
            <a:ext cx="7560839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охрана и укрепление физического и психического здоровья детей, в том числе их эмоционального благополучия;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42119" y="908720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Характеристики, значимые для разработки и реализации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№33» имеет юридический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г. Ачинск, улица Гагарина, 12 «А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Местонахождение::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г. Ачинск, улица Гагарина, 12 «А»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г. Ачинск, улица Декабристов, дом 42 «Г»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комплектуются по одновозрастному принципу. В МБДОУ «Детский сад №33» функционируют 15 групп: общеразвивающей, комбинированной, компенсирующей направленности и группа компенсирующей направленности кратковременного пребывания (для детей с тяжелыми и множественными нарушениями в развитии).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участниками реализации Программы являются: дети раннего и дошкольного возраста, родители (законные представители), педагоги.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организация разновозрастных групп общеразвивающей или комбинированной направленности для детей от 2 месяцев до 3 лет и от 3 лет и старше с учетом возможности соблюдения в них режима дня, соответствующего анатомическим и физиологическим особенностям детей каждой возрастной группы.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обучающихся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Главными целями взаимодействия педагогического коллектива ДОО с семьями обучающихся дошкольного возраста являются: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8492" y="692696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этих целей должно осуществляться через решение основных задач: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способствование развитию ответственного и осознанного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базовой основы благополучия семьи;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вовлечение родителей (законных представителей) в образовательный процесс.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76872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5794</Words>
  <Application>WPS Presentation</Application>
  <PresentationFormat>Экран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Wingdings 3</vt:lpstr>
      <vt:lpstr>Arial</vt:lpstr>
      <vt:lpstr>Times New Roman</vt:lpstr>
      <vt:lpstr>Century Gothic</vt:lpstr>
      <vt:lpstr>Microsoft YaHei</vt:lpstr>
      <vt:lpstr>Arial Unicode MS</vt:lpstr>
      <vt:lpstr>Calibri</vt:lpstr>
      <vt:lpstr>Легкий дым</vt:lpstr>
      <vt:lpstr> Краткая презентация основной образовательной программы МБДОУ «Детский сад №33»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W6Q7S10</cp:lastModifiedBy>
  <cp:revision>24</cp:revision>
  <dcterms:created xsi:type="dcterms:W3CDTF">2017-10-20T13:32:00Z</dcterms:created>
  <dcterms:modified xsi:type="dcterms:W3CDTF">2024-10-24T04:59:28Z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DF0EFF2500D74098B80F8B19B272BDA5_12</vt:lpwstr>
  </property>
  <property fmtid="{D5CDD505-2E9C-101B-9397-08002B2CF9AE}" pid="3" name="KSOProductBuildVer">
    <vt:lpwstr>1049-12.2.0.18283</vt:lpwstr>
  </property>
</Properties>
</file>