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68" r:id="rId3"/>
    <p:sldId id="271" r:id="rId4"/>
    <p:sldId id="277" r:id="rId5"/>
    <p:sldId id="278" r:id="rId6"/>
    <p:sldId id="279" r:id="rId7"/>
    <p:sldId id="272" r:id="rId8"/>
    <p:sldId id="273" r:id="rId9"/>
    <p:sldId id="274" r:id="rId10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B2BBE-5EF6-49D0-90E9-F57A1C23BAF2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422DD-8B9D-4C8B-8CA5-0AB3CE41E7CB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422DD-8B9D-4C8B-8CA5-0AB3CE41E7CB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“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 panose="020B0604020202020204"/>
              </a:rPr>
              <a:t>”</a:t>
            </a:r>
            <a:endParaRPr lang="en-US" sz="8000" baseline="0" dirty="0">
              <a:ln w="3175" cmpd="sng">
                <a:noFill/>
              </a:ln>
              <a:solidFill>
                <a:schemeClr val="accent1"/>
              </a:solidFill>
              <a:effectLst/>
              <a:latin typeface="Arial" panose="020B060402020202020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FD640-CC11-4689-9DAB-576F940ECC5E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8BA605-F1A7-489D-92E9-398EC072512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panose="05040102010807070707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872207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 smtClean="0"/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образовательной программы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№33»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дзаголовок 2"/>
          <p:cNvSpPr txBox="1"/>
          <p:nvPr/>
        </p:nvSpPr>
        <p:spPr>
          <a:xfrm>
            <a:off x="78162" y="2696162"/>
            <a:ext cx="9021426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Подзаголовок 2"/>
          <p:cNvSpPr txBox="1"/>
          <p:nvPr/>
        </p:nvSpPr>
        <p:spPr>
          <a:xfrm>
            <a:off x="-448586" y="3311731"/>
            <a:ext cx="885698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Wingdings" panose="05000000000000000000" pitchFamily="2" charset="2"/>
              <a:buChar char="q"/>
            </a:pP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5576" y="1052736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 (далее Программа) муниципального бюджетного дошкольного образовательного учреждения «Детский сад №33» разработана в соответствии с Федеральной образовательной программой ДО и ФГОС ДО, вариативная часть представлена программами: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«Основы безопасности детей дошкольного возраста» Р. Б.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Стеркина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Л.Князева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Н. Н. Авдеева.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Законнопослушный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гражданин" по формированию законопослушного, толерантного поведения обучающихся МБДОУ "Детский сад № 33"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"Социально-эмоционального развития" (СЭР)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обеспечивает разностороннее развитие детей с учётом их возрастных и индивидуальных особенностей по основным направлениям: социально-коммуникативному, познавательному, речевому, художественно-эстетическому и физическому.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9" y="764704"/>
            <a:ext cx="7490792" cy="514651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Программы является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традиционным российским духовно-нравственным ценностям относятся, прежде всего, жизнь, достоинство, права и свободы человека, патриотизм, гражданственность, служение Отечеству и ответственность за его судьбу,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836712"/>
            <a:ext cx="7992887" cy="5400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Программы достигается через решение следующих задач: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единых для Российской Федерации содержания ДО и планируемых результатов освоения образовательной программы ДО;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приобщение детей (в соответствии с возрастными особенностями)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учёта возрастных и индивидуальных особенностей развития;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условий для равного доступа к образованию для всех детей дошкольного возраста с учётом разнообразия образовательных потребностей и индивидуальных возможностей;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1" y="1124744"/>
            <a:ext cx="7560839" cy="51845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охрана и укрепление физического и психического здоровья детей, в том числе их эмоционального благополучия;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42119" y="908720"/>
            <a:ext cx="835292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Характеристики, значимые для разработки и реализации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«Детский сад №33» имеет юридический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алрес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г. Ачинск, улица Гагарина, 12 «А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Местонахождение::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г. Ачинск, улица Гагарина, 12 «А»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г. Ачинск, улица Декабристов, дом 42 «Г»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комплектуются по одновозрастному принципу. В МБДОУ «Детский сад №33» функционируют 15 групп: общеразвивающей, комбинированной, компенсирующей направленности и группа компенсирующей направленности кратковременного пребывания (для детей с тяжелыми и множественными нарушениями в развитии).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участниками реализации Программы являются: дети раннего и дошкольного возраста, родители (законные представители), педагоги.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организация разновозрастных групп общеразвивающей или комбинированной направленности для детей от 2 месяцев до 3 лет и от 3 лет и старше с учетом возможности соблюдения в них режима дня, соответствующего анатомическим и физиологическим особенностям детей каждой возрастной группы.</a:t>
            </a:r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412776"/>
            <a:ext cx="784887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взаимодействия педагогического коллектива с семьями обучающихся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Главными целями взаимодействия педагогического коллектива ДОО с семьями обучающихся дошкольного возраста являются: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психолого-педагогической поддержки семьи и повышение компетентности родителей (законных представителей) в вопросах образования, охраны и укрепления здоровья детей младенческого, раннего и дошкольного возрастов;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единства подходов к воспитанию и обучению детей в условиях ДОО и семьи; повышение воспитательного потенциала семьи.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8492" y="692696"/>
            <a:ext cx="799288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этих целей должно осуществляться через решение основных задач: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информирование родителей (законных представителей) и общественности относительно целей ДО, общих для всего образовательного пространства Российской Федерации, о мерах господдержки семьям, имеющим детей дошкольного возраста, а также об образовательной программе, реализуемой в ДОО;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просвещение родителей (законных представителей), повышение их правовой, психолого-педагогической компетентности в вопросах охраны и укрепления здоровья, развития и образования детей;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способствование развитию ответственного и осознанного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 базовой основы благополучия семьи;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построение взаимодействия в форме сотрудничества и установления партнёрских отношений с родителями (законными представителями) детей младенческого, раннего и дошкольного возраста для решения образовательных задач;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вовлечение родителей (законных представителей) в образовательный процесс.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276872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5794</Words>
  <Application>WPS Presentation</Application>
  <PresentationFormat>Экран (4:3)</PresentationFormat>
  <Paragraphs>53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0" baseType="lpstr">
      <vt:lpstr>Arial</vt:lpstr>
      <vt:lpstr>SimSun</vt:lpstr>
      <vt:lpstr>Wingdings</vt:lpstr>
      <vt:lpstr>Wingdings 3</vt:lpstr>
      <vt:lpstr>Arial</vt:lpstr>
      <vt:lpstr>Times New Roman</vt:lpstr>
      <vt:lpstr>Century Gothic</vt:lpstr>
      <vt:lpstr>Microsoft YaHei</vt:lpstr>
      <vt:lpstr>Arial Unicode MS</vt:lpstr>
      <vt:lpstr>Calibri</vt:lpstr>
      <vt:lpstr>Легкий дым</vt:lpstr>
      <vt:lpstr> Краткая презентация основной образовательной программы МБДОУ «Детский сад №33»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W6Q7S10</cp:lastModifiedBy>
  <cp:revision>24</cp:revision>
  <dcterms:created xsi:type="dcterms:W3CDTF">2017-10-20T13:32:00Z</dcterms:created>
  <dcterms:modified xsi:type="dcterms:W3CDTF">2024-10-24T04:59:28Z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DF0EFF2500D74098B80F8B19B272BDA5_12</vt:lpwstr>
  </property>
  <property fmtid="{D5CDD505-2E9C-101B-9397-08002B2CF9AE}" pid="3" name="KSOProductBuildVer">
    <vt:lpwstr>1049-12.2.0.18283</vt:lpwstr>
  </property>
</Properties>
</file>