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8" r:id="rId9"/>
    <p:sldId id="269" r:id="rId10"/>
    <p:sldId id="262" r:id="rId11"/>
    <p:sldId id="263" r:id="rId12"/>
    <p:sldId id="264" r:id="rId13"/>
    <p:sldId id="265" r:id="rId14"/>
    <p:sldId id="270" r:id="rId15"/>
    <p:sldId id="267" r:id="rId16"/>
    <p:sldId id="266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0CE-2D60-4C05-9F57-DEABF961A9E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18AF-F19B-44B2-B034-99223D987B0A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1451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0CE-2D60-4C05-9F57-DEABF961A9E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18AF-F19B-44B2-B034-99223D987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871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0CE-2D60-4C05-9F57-DEABF961A9E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18AF-F19B-44B2-B034-99223D987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676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0CE-2D60-4C05-9F57-DEABF961A9E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18AF-F19B-44B2-B034-99223D987B0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17681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0CE-2D60-4C05-9F57-DEABF961A9E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18AF-F19B-44B2-B034-99223D987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700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0CE-2D60-4C05-9F57-DEABF961A9E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18AF-F19B-44B2-B034-99223D987B0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4858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0CE-2D60-4C05-9F57-DEABF961A9E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18AF-F19B-44B2-B034-99223D987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43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0CE-2D60-4C05-9F57-DEABF961A9E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18AF-F19B-44B2-B034-99223D987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798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0CE-2D60-4C05-9F57-DEABF961A9E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18AF-F19B-44B2-B034-99223D987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801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0CE-2D60-4C05-9F57-DEABF961A9E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18AF-F19B-44B2-B034-99223D987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233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0CE-2D60-4C05-9F57-DEABF961A9E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18AF-F19B-44B2-B034-99223D987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64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0CE-2D60-4C05-9F57-DEABF961A9E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18AF-F19B-44B2-B034-99223D987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36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0CE-2D60-4C05-9F57-DEABF961A9E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18AF-F19B-44B2-B034-99223D987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047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0CE-2D60-4C05-9F57-DEABF961A9E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18AF-F19B-44B2-B034-99223D987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320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0CE-2D60-4C05-9F57-DEABF961A9E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18AF-F19B-44B2-B034-99223D987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66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0CE-2D60-4C05-9F57-DEABF961A9E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18AF-F19B-44B2-B034-99223D987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442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D0CE-2D60-4C05-9F57-DEABF961A9E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18AF-F19B-44B2-B034-99223D987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125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C4FD0CE-2D60-4C05-9F57-DEABF961A9E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BFB18AF-F19B-44B2-B034-99223D987B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2044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10766260" cy="1302658"/>
          </a:xfrm>
        </p:spPr>
        <p:txBody>
          <a:bodyPr>
            <a:noAutofit/>
          </a:bodyPr>
          <a:lstStyle/>
          <a:p>
            <a:pPr algn="ctr"/>
            <a:r>
              <a:rPr lang="ru-RU" sz="4000" b="1" cap="none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СЕМЕЙНОГО ДОСУГА (РЕКОМЕНДАЦИИ РОДИТЕЛЯМ)</a:t>
            </a:r>
            <a:endParaRPr lang="ru-RU" sz="4000" b="1" cap="none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514" y="2432241"/>
            <a:ext cx="5197973" cy="4128447"/>
          </a:xfrm>
          <a:prstGeom prst="rect">
            <a:avLst/>
          </a:prstGeom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69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5087" y="327547"/>
            <a:ext cx="6291618" cy="504966"/>
          </a:xfrm>
        </p:spPr>
        <p:txBody>
          <a:bodyPr>
            <a:normAutofit/>
          </a:bodyPr>
          <a:lstStyle/>
          <a:p>
            <a:pPr algn="ctr"/>
            <a:r>
              <a:rPr lang="ru-RU" sz="2000" b="1" cap="none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ЗАНЯТИЯ СПОРТОМ</a:t>
            </a:r>
            <a:endParaRPr lang="ru-RU" sz="2000" b="1" cap="none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752" y="2265528"/>
            <a:ext cx="4628866" cy="376678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983" y="1023582"/>
            <a:ext cx="4844954" cy="3985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67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10936" y="259309"/>
            <a:ext cx="7328849" cy="436728"/>
          </a:xfrm>
        </p:spPr>
        <p:txBody>
          <a:bodyPr>
            <a:normAutofit/>
          </a:bodyPr>
          <a:lstStyle/>
          <a:p>
            <a:pPr algn="ctr"/>
            <a:r>
              <a:rPr lang="ru-RU" sz="2000" b="1" cap="none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АТТРАКЦИОНОВ, АКВАПАРКА</a:t>
            </a:r>
            <a:endParaRPr lang="ru-RU" sz="2000" b="1" cap="none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764" y="1460310"/>
            <a:ext cx="3603008" cy="470847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049" y="1460310"/>
            <a:ext cx="5691116" cy="4708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043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25087" y="191070"/>
            <a:ext cx="6318913" cy="750624"/>
          </a:xfrm>
        </p:spPr>
        <p:txBody>
          <a:bodyPr>
            <a:normAutofit/>
          </a:bodyPr>
          <a:lstStyle/>
          <a:p>
            <a:pPr algn="ctr"/>
            <a:r>
              <a:rPr lang="ru-RU" sz="2000" b="1" cap="none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РАЗВИВАЮЩИЕ НАСТОЛЬНЫЕ ИГРЫ. </a:t>
            </a:r>
            <a:endParaRPr lang="ru-RU" sz="2000" b="1" cap="none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958" y="1501253"/>
            <a:ext cx="3903259" cy="446281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710" y="1501252"/>
            <a:ext cx="3780430" cy="446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2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9427" y="259307"/>
            <a:ext cx="6974006" cy="818865"/>
          </a:xfrm>
        </p:spPr>
        <p:txBody>
          <a:bodyPr>
            <a:normAutofit/>
          </a:bodyPr>
          <a:lstStyle/>
          <a:p>
            <a:pPr algn="ctr"/>
            <a:r>
              <a:rPr lang="ru-RU" sz="2000" b="1" cap="none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СОВМЕСТНЫЙ ТРУД РОДИТЕЛЕЙ И ДЕТЕЙ</a:t>
            </a:r>
            <a:endParaRPr lang="ru-RU" sz="2000" b="1" cap="none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31" y="3265228"/>
            <a:ext cx="3360778" cy="312533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095" y="1702560"/>
            <a:ext cx="2797757" cy="431951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826" y="1282888"/>
            <a:ext cx="3671213" cy="313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9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63" y="566382"/>
            <a:ext cx="2442949" cy="426492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418" y="1272108"/>
            <a:ext cx="3248167" cy="470165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9791" y="2951209"/>
            <a:ext cx="4107976" cy="3336879"/>
          </a:xfrm>
          <a:prstGeom prst="rect">
            <a:avLst/>
          </a:prstGeom>
        </p:spPr>
      </p:pic>
      <p:sp>
        <p:nvSpPr>
          <p:cNvPr id="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5973763"/>
            <a:ext cx="7478713" cy="628650"/>
          </a:xfrm>
        </p:spPr>
        <p:txBody>
          <a:bodyPr>
            <a:normAutofit/>
          </a:bodyPr>
          <a:lstStyle/>
          <a:p>
            <a:pPr algn="ctr"/>
            <a:r>
              <a:rPr lang="ru-RU" sz="2000" b="1" cap="none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cap="none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44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93325" y="327547"/>
            <a:ext cx="7042245" cy="586854"/>
          </a:xfrm>
        </p:spPr>
        <p:txBody>
          <a:bodyPr>
            <a:normAutofit/>
          </a:bodyPr>
          <a:lstStyle/>
          <a:p>
            <a:pPr algn="ctr"/>
            <a:r>
              <a:rPr lang="ru-RU" sz="2000" b="1" cap="none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Times New Roman" panose="02020603050405020304" pitchFamily="18" charset="0"/>
                <a:cs typeface="Times New Roman" panose="02020603050405020304" pitchFamily="18" charset="0"/>
              </a:rPr>
              <a:t>КАК СПЛАНИРОВАТЬ СЕМЕЙНЫЙ ДОСУГ.</a:t>
            </a:r>
            <a:endParaRPr lang="ru-RU" sz="2000" b="1" cap="none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82388" y="1337481"/>
            <a:ext cx="6564572" cy="4694830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В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начале недели составьте план совместного проведения досуга, учитывая интересы и особенности каждого участника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Спланируйте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проведения досуга достаточно тщательно, с учетом остальных бытовых дел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Спланируйте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 вида досуга, например, требующие финансовых затрат и не требующие. Или досуг с выходом на улицу и домашний досуг. Это станет хорошей подсказкой для проведения совместного времени при разных условиях 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обстоятельствах .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Организация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семейного досуга предполагает подготовку «плацдарма». Что это означает? Если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вы, например,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собрались всей семьей посетить бассейн или парк аттракционов, нужно чтобы после возвращения был готов обед. Поэтому его нужно приготовить заранее.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1262" y="1337481"/>
            <a:ext cx="4115938" cy="4353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93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br>
              <a:rPr lang="ru-RU" sz="2400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555845" y="1269242"/>
            <a:ext cx="4558352" cy="3084394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семейного досуга, несомненно, зависит от культуры родителей, от того, как и чем они сами заполняют свое свободное время.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1282890" y="5581934"/>
            <a:ext cx="9990161" cy="1009935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Times New Roman" panose="02020603050405020304" pitchFamily="18" charset="0"/>
                <a:cs typeface="Times New Roman" panose="02020603050405020304" pitchFamily="18" charset="0"/>
              </a:rPr>
              <a:t>ЖЕЛАЕМ ВАМ КРЕПКОГО ЗДОРОВЬЯ И ХОРОШЕГО ОТДЫХА!</a:t>
            </a:r>
            <a:endParaRPr lang="ru-RU" sz="20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3062" y="969876"/>
            <a:ext cx="3393292" cy="4026402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877643" y="5151900"/>
            <a:ext cx="11066510" cy="17061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ru-RU" sz="6000" b="1" cap="none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53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684213" y="914400"/>
            <a:ext cx="5361746" cy="4435522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Семья-это то первое социальное окружение, в котором ребёнок усваивает главные нравственные ценности, получает первичные знания и приобретает основные умения и навыки деятельности и общения. Становление и развитие человека начинается в семье.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233" y="1514901"/>
            <a:ext cx="4715023" cy="371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79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1310184"/>
            <a:ext cx="5252563" cy="4452203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28347" y="1214651"/>
            <a:ext cx="4339987" cy="4547736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семейный досуг?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Семейный досуг- время, проведенное за приятными занятиями: совместной прогулкой, настольными играми, беседами и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тд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Хорошее проведение досуга-очень важный момент в жизни семьи, который укрепляет отношения, указывает на семейные ценности и создаёт общие приятные впечатления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788" y="1214651"/>
            <a:ext cx="4053385" cy="4653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10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9051" y="245659"/>
            <a:ext cx="7089561" cy="668741"/>
          </a:xfrm>
        </p:spPr>
        <p:txBody>
          <a:bodyPr>
            <a:normAutofit/>
          </a:bodyPr>
          <a:lstStyle/>
          <a:p>
            <a:pPr algn="ctr"/>
            <a:r>
              <a:rPr lang="ru-RU" sz="2000" b="1" cap="none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СЕМЕЙНОГО ДОСУГА:</a:t>
            </a: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399" y="914400"/>
            <a:ext cx="5786651" cy="4831307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–суметь методически правильно использовать ту или иную форму организации семейного досуга.</a:t>
            </a:r>
          </a:p>
          <a:p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1.Родителям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детям должно быть одинаково интересно вместе.</a:t>
            </a:r>
            <a:b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Досуг должен быть полезен всей семье.</a:t>
            </a:r>
            <a:b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Досуг должен способствовать отвлечению от насущных проблем и получению позитивных эмоций.</a:t>
            </a:r>
            <a:b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Общая деятельность должна сохранять семейные традиции, которые являются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залогом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её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счастья и взаимопонимания.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860" y="914400"/>
            <a:ext cx="3821373" cy="483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24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0800" y="246744"/>
            <a:ext cx="9421812" cy="827313"/>
          </a:xfrm>
        </p:spPr>
        <p:txBody>
          <a:bodyPr>
            <a:noAutofit/>
          </a:bodyPr>
          <a:lstStyle/>
          <a:p>
            <a:pPr algn="ctr"/>
            <a:r>
              <a:rPr lang="ru-RU" sz="2800" b="1" cap="none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ОРГАНИЗАЦИИ СЕМЕЙНОГО ДОСУГА</a:t>
            </a:r>
            <a:endParaRPr lang="ru-RU" sz="2800" b="1" cap="none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6161" y="1901370"/>
            <a:ext cx="5992107" cy="3653269"/>
          </a:xfrm>
          <a:prstGeom prst="rect">
            <a:avLst/>
          </a:prstGeo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7085012" y="1901371"/>
            <a:ext cx="4392756" cy="3653268"/>
          </a:xfrm>
        </p:spPr>
        <p:txBody>
          <a:bodyPr>
            <a:noAutofit/>
          </a:bodyPr>
          <a:lstStyle/>
          <a:p>
            <a:pPr marL="342900" indent="-342900">
              <a:buFontTx/>
              <a:buChar char="-"/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СЕМЕЙНЫЕ ПРАЗДНИКИ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Семейный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 – это организованный отдых по случаю какого либо значительного для все членов семьи события. Традиционно к ним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относятся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дни рождения, крестины и т. д. В каждой семье могут быть и свои праздники -особое достижения в творчестве, спорте и т. д.</a:t>
            </a:r>
          </a:p>
        </p:txBody>
      </p:sp>
    </p:spTree>
    <p:extLst>
      <p:ext uri="{BB962C8B-B14F-4D97-AF65-F5344CB8AC3E}">
        <p14:creationId xmlns:p14="http://schemas.microsoft.com/office/powerpoint/2010/main" val="334188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9868" y="5172500"/>
            <a:ext cx="7198743" cy="846163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cap="none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ТЕАТРА, КИНОТЕАТРА.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64525" y="909616"/>
            <a:ext cx="4926841" cy="3989929"/>
          </a:xfrm>
          <a:prstGeom prst="rect">
            <a:avLst/>
          </a:prstGeom>
        </p:spPr>
      </p:pic>
      <p:pic>
        <p:nvPicPr>
          <p:cNvPr id="13" name="Объект 12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578221" y="909615"/>
            <a:ext cx="4626591" cy="3989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7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5588" y="136477"/>
            <a:ext cx="5793024" cy="586853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cap="none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ПРОГУЛКИ, ПОХОДЫ.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5594" y="1241946"/>
            <a:ext cx="9853685" cy="424445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594" y="1241946"/>
            <a:ext cx="5430908" cy="424445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131" y="1241947"/>
            <a:ext cx="3985148" cy="424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85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67" y="641445"/>
            <a:ext cx="3193576" cy="402609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5576" y="641444"/>
            <a:ext cx="3903260" cy="402609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5964" y="1419368"/>
            <a:ext cx="3712191" cy="451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60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53" y="573207"/>
            <a:ext cx="3357349" cy="435363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478" y="1651380"/>
            <a:ext cx="3466531" cy="449011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1862" y="573207"/>
            <a:ext cx="2715905" cy="4353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94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477</TotalTime>
  <Words>359</Words>
  <Application>Microsoft Office PowerPoint</Application>
  <PresentationFormat>Широкоэкранный</PresentationFormat>
  <Paragraphs>30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Century Gothic</vt:lpstr>
      <vt:lpstr>Times New Roman</vt:lpstr>
      <vt:lpstr>Wingdings 3</vt:lpstr>
      <vt:lpstr>Сектор</vt:lpstr>
      <vt:lpstr>ОРГАНИЗАЦИЯ СЕМЕЙНОГО ДОСУГА (РЕКОМЕНДАЦИИ РОДИТЕЛЯМ)</vt:lpstr>
      <vt:lpstr>    </vt:lpstr>
      <vt:lpstr>  </vt:lpstr>
      <vt:lpstr>ПРАВИЛА СЕМЕЙНОГО ДОСУГА:  </vt:lpstr>
      <vt:lpstr>ФОРМЫ ОРГАНИЗАЦИИ СЕМЕЙНОГО ДОСУГА</vt:lpstr>
      <vt:lpstr>  ПОСЕЩЕНИЕ ТЕАТРА, КИНОТЕАТРА.</vt:lpstr>
      <vt:lpstr> СОВМЕСТНЫЕ ПРОГУЛКИ, ПОХОДЫ.</vt:lpstr>
      <vt:lpstr>Презентация PowerPoint</vt:lpstr>
      <vt:lpstr>Презентация PowerPoint</vt:lpstr>
      <vt:lpstr>СОВМЕСТНЫЕ ЗАНЯТИЯ СПОРТОМ</vt:lpstr>
      <vt:lpstr>ПОСЕЩЕНИЕ АТТРАКЦИОНОВ, АКВАПАРКА</vt:lpstr>
      <vt:lpstr>РАЗВИВАЮЩИЕ НАСТОЛЬНЫЕ ИГРЫ. </vt:lpstr>
      <vt:lpstr>СОВМЕСТНЫЙ ТРУД РОДИТЕЛЕЙ И ДЕТЕЙ</vt:lpstr>
      <vt:lpstr> </vt:lpstr>
      <vt:lpstr>КАК СПЛАНИРОВАТЬ СЕМЕЙНЫЙ ДОСУГ.</vt:lpstr>
      <vt:lpstr> .  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СЕМЕЙНОГО ДОСУГА. РЕКОМЕНДАЦИИ РОДИТЕЛЯМ.</dc:title>
  <dc:creator>Полина и Арина</dc:creator>
  <cp:lastModifiedBy>наталья колосова</cp:lastModifiedBy>
  <cp:revision>40</cp:revision>
  <dcterms:created xsi:type="dcterms:W3CDTF">2022-01-09T06:29:17Z</dcterms:created>
  <dcterms:modified xsi:type="dcterms:W3CDTF">2024-07-08T08:20:57Z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758096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S9.1.4</vt:lpwstr>
  </property>
</Properties>
</file>